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3"/>
  </p:notesMasterIdLst>
  <p:handoutMasterIdLst>
    <p:handoutMasterId r:id="rId14"/>
  </p:handoutMasterIdLst>
  <p:sldIdLst>
    <p:sldId id="256" r:id="rId2"/>
    <p:sldId id="345" r:id="rId3"/>
    <p:sldId id="325" r:id="rId4"/>
    <p:sldId id="354" r:id="rId5"/>
    <p:sldId id="346" r:id="rId6"/>
    <p:sldId id="355" r:id="rId7"/>
    <p:sldId id="356" r:id="rId8"/>
    <p:sldId id="348" r:id="rId9"/>
    <p:sldId id="342" r:id="rId10"/>
    <p:sldId id="350" r:id="rId11"/>
    <p:sldId id="344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EC6CAC-C899-49A9-9604-0F4390165417}" type="datetimeFigureOut">
              <a:rPr lang="pt-BR" smtClean="0"/>
              <a:pPr/>
              <a:t>02/07/2016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D71607-A3E8-46FA-A10A-E65A361B7E6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42AE2-CED9-4193-A768-580FB1BD9189}" type="datetimeFigureOut">
              <a:rPr lang="pt-BR" smtClean="0"/>
              <a:pPr/>
              <a:t>02/07/2016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FBA7A7-03F1-404D-8D4B-122C6DD60F4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10</a:t>
            </a:fld>
            <a:endParaRPr lang="pt-BR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11</a:t>
            </a:fld>
            <a:endParaRPr lang="pt-B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2</a:t>
            </a:fld>
            <a:endParaRPr lang="pt-B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3</a:t>
            </a:fld>
            <a:endParaRPr lang="pt-B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4</a:t>
            </a:fld>
            <a:endParaRPr lang="pt-B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5</a:t>
            </a:fld>
            <a:endParaRPr lang="pt-B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6</a:t>
            </a:fld>
            <a:endParaRPr lang="pt-B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7</a:t>
            </a:fld>
            <a:endParaRPr lang="pt-B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8</a:t>
            </a:fld>
            <a:endParaRPr lang="pt-BR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9</a:t>
            </a:fld>
            <a:endParaRPr lang="pt-B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2F7F4CB-6B94-42F0-8CD4-5FA6DF239F32}" type="datetimeFigureOut">
              <a:rPr lang="pt-BR" smtClean="0"/>
              <a:pPr/>
              <a:t>02/07/2016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02/07/2016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02/07/2016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02/07/2016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02/07/2016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02/07/2016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F7F4CB-6B94-42F0-8CD4-5FA6DF239F32}" type="datetimeFigureOut">
              <a:rPr lang="pt-BR" smtClean="0"/>
              <a:pPr/>
              <a:t>02/07/2016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2F7F4CB-6B94-42F0-8CD4-5FA6DF239F32}" type="datetimeFigureOut">
              <a:rPr lang="pt-BR" smtClean="0"/>
              <a:pPr/>
              <a:t>02/07/2016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02/07/2016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02/07/2016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02/07/2016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2F7F4CB-6B94-42F0-8CD4-5FA6DF239F32}" type="datetimeFigureOut">
              <a:rPr lang="pt-BR" smtClean="0"/>
              <a:pPr/>
              <a:t>02/07/2016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 Natureza da Igreja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474840" cy="681190"/>
          </a:xfrm>
        </p:spPr>
        <p:txBody>
          <a:bodyPr/>
          <a:lstStyle/>
          <a:p>
            <a:r>
              <a:rPr lang="pt-BR" dirty="0" smtClean="0">
                <a:latin typeface="Arial Black" pitchFamily="34" charset="0"/>
              </a:rPr>
              <a:t>Prof. Mauricio Fernandes</a:t>
            </a:r>
          </a:p>
          <a:p>
            <a:endParaRPr lang="pt-BR" dirty="0"/>
          </a:p>
        </p:txBody>
      </p:sp>
      <p:pic>
        <p:nvPicPr>
          <p:cNvPr id="5" name="Imagem 4" descr="EBD Logo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3848" y="5013176"/>
            <a:ext cx="2819794" cy="847843"/>
          </a:xfrm>
          <a:prstGeom prst="rect">
            <a:avLst/>
          </a:prstGeom>
        </p:spPr>
      </p:pic>
      <p:pic>
        <p:nvPicPr>
          <p:cNvPr id="6" name="Imagem 5" descr="PIB NOVO 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5576" y="4725144"/>
            <a:ext cx="2333951" cy="1648055"/>
          </a:xfrm>
          <a:prstGeom prst="rect">
            <a:avLst/>
          </a:prstGeom>
        </p:spPr>
      </p:pic>
      <p:pic>
        <p:nvPicPr>
          <p:cNvPr id="13" name="Imagem 12" descr="logo sigma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250042" y="5216435"/>
            <a:ext cx="2354406" cy="516821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611560" y="6145559"/>
            <a:ext cx="2592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latin typeface="Arial Black" pitchFamily="34" charset="0"/>
              </a:rPr>
              <a:t>www.pibnovaalianca.org</a:t>
            </a:r>
            <a:endParaRPr lang="pt-BR" sz="1400" dirty="0">
              <a:latin typeface="Arial Black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516216" y="5733257"/>
            <a:ext cx="2088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latin typeface="Arial Black" pitchFamily="34" charset="0"/>
              </a:rPr>
              <a:t>www.mpmf.com.br</a:t>
            </a:r>
            <a:endParaRPr lang="pt-BR" sz="1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smtClean="0"/>
              <a:t>Veremos ao longo das aulas a igreja em ação. </a:t>
            </a:r>
          </a:p>
          <a:p>
            <a:pPr>
              <a:buNone/>
            </a:pPr>
            <a:r>
              <a:rPr lang="pt-BR" dirty="0" smtClean="0"/>
              <a:t>Hoje estamos no inicio, no compreender a igreja.</a:t>
            </a:r>
          </a:p>
          <a:p>
            <a:pPr>
              <a:buNone/>
            </a:pPr>
            <a:endParaRPr lang="pt-BR" dirty="0" smtClean="0"/>
          </a:p>
          <a:p>
            <a:r>
              <a:rPr lang="pt-BR" dirty="0" smtClean="0"/>
              <a:t>A igreja se reunia no templo, mas também nas casas (Atos 2. 46,47)</a:t>
            </a:r>
          </a:p>
          <a:p>
            <a:endParaRPr lang="pt-BR" dirty="0" smtClean="0"/>
          </a:p>
          <a:p>
            <a:r>
              <a:rPr lang="pt-BR" dirty="0" smtClean="0"/>
              <a:t>A igreja era composta de cristão regenerados</a:t>
            </a:r>
            <a:r>
              <a:rPr lang="pt-BR" dirty="0" smtClean="0"/>
              <a:t> </a:t>
            </a:r>
            <a:r>
              <a:rPr lang="pt-BR" dirty="0" smtClean="0"/>
              <a:t>e batizados após confessarem a Cristo (Atos 2.37.42)</a:t>
            </a:r>
          </a:p>
          <a:p>
            <a:endParaRPr lang="pt-BR" dirty="0" smtClean="0"/>
          </a:p>
          <a:p>
            <a:r>
              <a:rPr lang="pt-BR" dirty="0" smtClean="0"/>
              <a:t>A igreja se mantinha unida em torno da doutrina apostólica, vivia de comum acordo, em comunhão e oração ( Atos 2.42-46)</a:t>
            </a:r>
          </a:p>
          <a:p>
            <a:endParaRPr lang="pt-BR" dirty="0" smtClean="0"/>
          </a:p>
          <a:p>
            <a:r>
              <a:rPr lang="pt-BR" dirty="0" smtClean="0"/>
              <a:t>A igreja vivia o amor na prática – Compartilhava quando alguém tinha necessidade ( Atos 2.44-45)</a:t>
            </a:r>
          </a:p>
          <a:p>
            <a:endParaRPr lang="pt-BR" dirty="0" smtClean="0"/>
          </a:p>
          <a:p>
            <a:r>
              <a:rPr lang="pt-BR" dirty="0" smtClean="0"/>
              <a:t>A igreja era relevante na comunidade (Atos 2.47)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O Papel da igreja - Inicial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" name="Imagem 8" descr="logo sigma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04248" y="6228531"/>
            <a:ext cx="2066374" cy="4535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 fontScale="77500" lnSpcReduction="20000"/>
          </a:bodyPr>
          <a:lstStyle/>
          <a:p>
            <a:r>
              <a:rPr lang="pt-BR" dirty="0" smtClean="0"/>
              <a:t>A igreja é criação de Jesus Cristo, logo ela é divina</a:t>
            </a:r>
          </a:p>
          <a:p>
            <a:endParaRPr lang="pt-BR" dirty="0" smtClean="0"/>
          </a:p>
          <a:p>
            <a:r>
              <a:rPr lang="pt-BR" dirty="0" smtClean="0"/>
              <a:t>Cada crente é igreja de Jesus e possui o Espírito Santo, logo você e eu somos responsáveis pelo avanço do Reino de Deus</a:t>
            </a:r>
          </a:p>
          <a:p>
            <a:endParaRPr lang="pt-BR" dirty="0" smtClean="0"/>
          </a:p>
          <a:p>
            <a:r>
              <a:rPr lang="pt-BR" dirty="0" smtClean="0"/>
              <a:t>A igreja se reúne no templo e nas casas, logo Deus não se agrada quando o crente deixa de frequentar os cultos.</a:t>
            </a:r>
          </a:p>
          <a:p>
            <a:endParaRPr lang="pt-BR" dirty="0" smtClean="0"/>
          </a:p>
          <a:p>
            <a:r>
              <a:rPr lang="pt-BR" dirty="0" smtClean="0"/>
              <a:t>Quando estamos juntos, louvamos juntos e principalmente aprendemos juntos as doutrinas bíblicas (Apostólicas)</a:t>
            </a:r>
          </a:p>
          <a:p>
            <a:endParaRPr lang="pt-BR" dirty="0" smtClean="0"/>
          </a:p>
          <a:p>
            <a:r>
              <a:rPr lang="pt-BR" dirty="0" smtClean="0"/>
              <a:t>Como igreja que relevância temos tido para o mundo? </a:t>
            </a:r>
          </a:p>
          <a:p>
            <a:endParaRPr lang="pt-BR" dirty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Para terminar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" name="Imagem 8" descr="logo sigma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04248" y="6228531"/>
            <a:ext cx="2066374" cy="4535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logo sigma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6228531"/>
            <a:ext cx="2066374" cy="453594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Para nos mantermos firmes em nossa comunhão</a:t>
            </a:r>
          </a:p>
          <a:p>
            <a:endParaRPr lang="pt-BR" dirty="0" smtClean="0"/>
          </a:p>
          <a:p>
            <a:r>
              <a:rPr lang="pt-BR" dirty="0" smtClean="0"/>
              <a:t>Para compreender corretamente o sentido de igreja.</a:t>
            </a:r>
          </a:p>
          <a:p>
            <a:endParaRPr lang="pt-BR" dirty="0" smtClean="0"/>
          </a:p>
          <a:p>
            <a:r>
              <a:rPr lang="pt-BR" dirty="0" smtClean="0"/>
              <a:t>Para nos mantermos constantes no templo e na obra de Cristo</a:t>
            </a:r>
          </a:p>
          <a:p>
            <a:endParaRPr lang="pt-BR" dirty="0" smtClean="0"/>
          </a:p>
          <a:p>
            <a:r>
              <a:rPr lang="pt-BR" dirty="0" smtClean="0"/>
              <a:t>Quem pode mas não </a:t>
            </a:r>
            <a:r>
              <a:rPr lang="pt-BR" dirty="0" err="1" smtClean="0"/>
              <a:t>frequenta</a:t>
            </a:r>
            <a:r>
              <a:rPr lang="pt-BR" dirty="0" smtClean="0"/>
              <a:t> constantemente o templo e à EBD, ainda não compreendeu o que é a igreja, nem sua importância em relação ao Reino de Deus e com Cristo</a:t>
            </a:r>
            <a:endParaRPr lang="pt-BR" dirty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Porque é importante estudar </a:t>
            </a:r>
            <a:r>
              <a:rPr lang="pt-BR" dirty="0" err="1" smtClean="0">
                <a:solidFill>
                  <a:schemeClr val="accent1">
                    <a:lumMod val="75000"/>
                  </a:schemeClr>
                </a:solidFill>
              </a:rPr>
              <a:t>sibre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 a igreja?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logo sigma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6228531"/>
            <a:ext cx="2066374" cy="453594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/>
          </a:bodyPr>
          <a:lstStyle/>
          <a:p>
            <a:r>
              <a:rPr lang="pt-BR" dirty="0" smtClean="0"/>
              <a:t>Quem Criou a igreja? </a:t>
            </a:r>
          </a:p>
          <a:p>
            <a:endParaRPr lang="pt-BR" dirty="0" smtClean="0"/>
          </a:p>
          <a:p>
            <a:r>
              <a:rPr lang="pt-BR" dirty="0" smtClean="0"/>
              <a:t>No antigo Testamento? – Hebreus 10.1</a:t>
            </a:r>
            <a:endParaRPr lang="pt-BR" dirty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A igreja surge no Novo Testamento – Mateus 16.18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logo sigma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6228531"/>
            <a:ext cx="2066374" cy="453594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 fontScale="77500" lnSpcReduction="20000"/>
          </a:bodyPr>
          <a:lstStyle/>
          <a:p>
            <a:r>
              <a:rPr lang="pt-BR" dirty="0" smtClean="0"/>
              <a:t>Quem Criou a igreja? </a:t>
            </a:r>
          </a:p>
          <a:p>
            <a:endParaRPr lang="pt-BR" dirty="0" smtClean="0"/>
          </a:p>
          <a:p>
            <a:r>
              <a:rPr lang="pt-BR" dirty="0" smtClean="0"/>
              <a:t>No antigo Testamento? – Hebreus 10.1</a:t>
            </a:r>
          </a:p>
          <a:p>
            <a:endParaRPr lang="pt-BR" dirty="0" smtClean="0"/>
          </a:p>
          <a:p>
            <a:pPr>
              <a:buNone/>
            </a:pPr>
            <a:r>
              <a:rPr lang="pt-BR" dirty="0" smtClean="0"/>
              <a:t>	No antigo testamento a Israel era a “sombra” da igreja, os fiéis à Deus usufruíram as bênçãos de serem povo de Deus, mas não dos privilégios de serem igreja.</a:t>
            </a:r>
          </a:p>
          <a:p>
            <a:pPr>
              <a:buNone/>
            </a:pPr>
            <a:endParaRPr lang="pt-BR" dirty="0" smtClean="0"/>
          </a:p>
          <a:p>
            <a:r>
              <a:rPr lang="pt-BR" dirty="0" smtClean="0"/>
              <a:t>Ter o Espírito Santo constantemente;</a:t>
            </a:r>
          </a:p>
          <a:p>
            <a:endParaRPr lang="pt-BR" dirty="0" smtClean="0"/>
          </a:p>
          <a:p>
            <a:r>
              <a:rPr lang="pt-BR" dirty="0" smtClean="0"/>
              <a:t>Viver a era da Graça.</a:t>
            </a:r>
          </a:p>
          <a:p>
            <a:endParaRPr lang="pt-BR" dirty="0" smtClean="0"/>
          </a:p>
          <a:p>
            <a:pPr>
              <a:buNone/>
            </a:pPr>
            <a:r>
              <a:rPr lang="pt-BR" dirty="0" smtClean="0"/>
              <a:t>	A igreja aparece como igreja pela primeira vez em Atos 2.1-13, no dia de pentecostes.</a:t>
            </a:r>
          </a:p>
          <a:p>
            <a:endParaRPr lang="pt-BR" dirty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A igreja surge no Novo Testamento – Mateus 16.18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logo sigma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6228531"/>
            <a:ext cx="2066374" cy="453594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endParaRPr lang="pt-BR" dirty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Se não havia igreja, porque havia templo no Antigo Testamento?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logo sigma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6228531"/>
            <a:ext cx="2066374" cy="453594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Porque igreja não é templo.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Ainda hoje, associamos igreja ao templo, mas igreja são pessoas regeneradas, batizadas que servem ao Reino de Jesus Cristo e o tem como SENHOR da sua vida.</a:t>
            </a:r>
            <a:endParaRPr lang="pt-BR" dirty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Se não havia igreja, porque havia templo no Antigo Testamento?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logo sigma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6228531"/>
            <a:ext cx="2066374" cy="453594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 fontScale="70000" lnSpcReduction="20000"/>
          </a:bodyPr>
          <a:lstStyle/>
          <a:p>
            <a:r>
              <a:rPr lang="pt-BR" dirty="0" smtClean="0"/>
              <a:t>Os termos </a:t>
            </a:r>
            <a:r>
              <a:rPr lang="pt-BR" dirty="0" err="1" smtClean="0"/>
              <a:t>qahal</a:t>
            </a:r>
            <a:r>
              <a:rPr lang="pt-BR" dirty="0" smtClean="0"/>
              <a:t> (hebraico no Antigo Testamento) e </a:t>
            </a:r>
            <a:r>
              <a:rPr lang="pt-BR" dirty="0" err="1" smtClean="0"/>
              <a:t>Ekklesia</a:t>
            </a:r>
            <a:r>
              <a:rPr lang="pt-BR" dirty="0" smtClean="0"/>
              <a:t> (grego no Novo Testamento) são equivalentes, mas nenhum deles se referem apenas ao templo em si, mas sim com a expressão assembléia (ajuntamento de pessoas em qualquer lugar) o foco não é o lugar, mas o ajuntamento das pessoas.</a:t>
            </a:r>
          </a:p>
          <a:p>
            <a:endParaRPr lang="pt-BR" dirty="0" smtClean="0"/>
          </a:p>
          <a:p>
            <a:r>
              <a:rPr lang="pt-BR" dirty="0" smtClean="0"/>
              <a:t>Israel não era a igreja, era o povo de Deus em um ajuntamento</a:t>
            </a:r>
          </a:p>
          <a:p>
            <a:r>
              <a:rPr lang="pt-BR" dirty="0" smtClean="0"/>
              <a:t>A igreja não é Israel no sentido judeu (povo), mas ajuntamento do Povo de Deus, lavado no sangue de Cristo</a:t>
            </a:r>
          </a:p>
          <a:p>
            <a:endParaRPr lang="pt-BR" dirty="0" smtClean="0"/>
          </a:p>
          <a:p>
            <a:r>
              <a:rPr lang="pt-BR" dirty="0" smtClean="0"/>
              <a:t>Por isso não guardamos costumes judaicos, vestimentas judaicas, etc.</a:t>
            </a:r>
          </a:p>
          <a:p>
            <a:endParaRPr lang="pt-BR" dirty="0" smtClean="0"/>
          </a:p>
          <a:p>
            <a:r>
              <a:rPr lang="pt-BR" dirty="0" smtClean="0"/>
              <a:t>Ser igreja não está ligado à ser Judeu, mas ser regenerado em Cristo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Se não havia igreja, porque havia templo no Antigo Testamento?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logo sigma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6228531"/>
            <a:ext cx="2066374" cy="453594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 fontScale="62500" lnSpcReduction="20000"/>
          </a:bodyPr>
          <a:lstStyle/>
          <a:p>
            <a:r>
              <a:rPr lang="pt-BR" dirty="0" smtClean="0"/>
              <a:t>Era o lugar </a:t>
            </a:r>
            <a:r>
              <a:rPr lang="pt-BR" dirty="0" smtClean="0"/>
              <a:t>o</a:t>
            </a:r>
            <a:r>
              <a:rPr lang="pt-BR" dirty="0" smtClean="0"/>
              <a:t>nde a adoração era centralizada, onde a presença de Deus estava.</a:t>
            </a:r>
          </a:p>
          <a:p>
            <a:endParaRPr lang="pt-BR" dirty="0" smtClean="0"/>
          </a:p>
          <a:p>
            <a:r>
              <a:rPr lang="pt-BR" dirty="0" smtClean="0"/>
              <a:t>Igreja tem o mesmo sentido, mas onde o Espírito Santo de Deus habita hoje?</a:t>
            </a:r>
          </a:p>
          <a:p>
            <a:pPr marL="624078" indent="-514350">
              <a:buFont typeface="+mj-lt"/>
              <a:buAutoNum type="arabicPeriod"/>
            </a:pPr>
            <a:r>
              <a:rPr lang="pt-BR" dirty="0" smtClean="0"/>
              <a:t>João 4.21-24</a:t>
            </a:r>
          </a:p>
          <a:p>
            <a:pPr marL="624078" indent="-514350">
              <a:buFont typeface="+mj-lt"/>
              <a:buAutoNum type="arabicPeriod"/>
            </a:pPr>
            <a:r>
              <a:rPr lang="pt-BR" dirty="0" smtClean="0"/>
              <a:t>I </a:t>
            </a:r>
            <a:r>
              <a:rPr lang="pt-BR" dirty="0" err="1" smtClean="0"/>
              <a:t>Corintios</a:t>
            </a:r>
            <a:r>
              <a:rPr lang="pt-BR" dirty="0" smtClean="0"/>
              <a:t> 3.16</a:t>
            </a:r>
          </a:p>
          <a:p>
            <a:pPr marL="624078" indent="-514350">
              <a:buFont typeface="+mj-lt"/>
              <a:buAutoNum type="arabicPeriod"/>
            </a:pPr>
            <a:r>
              <a:rPr lang="pt-BR" dirty="0" smtClean="0"/>
              <a:t>Colossenses 3.11</a:t>
            </a:r>
          </a:p>
          <a:p>
            <a:pPr marL="624078" indent="-514350">
              <a:buFont typeface="+mj-lt"/>
              <a:buAutoNum type="arabicPeriod"/>
            </a:pPr>
            <a:r>
              <a:rPr lang="pt-BR" dirty="0" smtClean="0"/>
              <a:t>II Timóteo 1.14</a:t>
            </a:r>
          </a:p>
          <a:p>
            <a:pPr marL="624078" indent="-514350">
              <a:buFont typeface="+mj-lt"/>
              <a:buAutoNum type="arabicPeriod"/>
            </a:pPr>
            <a:r>
              <a:rPr lang="pt-BR" dirty="0" smtClean="0"/>
              <a:t>Romanos 8.11</a:t>
            </a:r>
          </a:p>
          <a:p>
            <a:pPr marL="624078" indent="-514350">
              <a:buNone/>
            </a:pPr>
            <a:endParaRPr lang="pt-BR" dirty="0" smtClean="0"/>
          </a:p>
          <a:p>
            <a:pPr marL="624078" indent="-514350">
              <a:buFont typeface="+mj-lt"/>
              <a:buAutoNum type="arabicPeriod"/>
            </a:pPr>
            <a:r>
              <a:rPr lang="pt-BR" dirty="0" smtClean="0"/>
              <a:t>Nós somos a igreja, o templo não é mais o local onde encontramos a presença de Deus. O Espírito Santo habita em nós, o templo é onde cumprimos a vontade de Deus em nos reunirmos como </a:t>
            </a:r>
            <a:r>
              <a:rPr lang="pt-BR" dirty="0" err="1" smtClean="0"/>
              <a:t>Ekklésia</a:t>
            </a:r>
            <a:r>
              <a:rPr lang="pt-BR" dirty="0" smtClean="0"/>
              <a:t> ou </a:t>
            </a:r>
            <a:r>
              <a:rPr lang="pt-BR" dirty="0" err="1" smtClean="0"/>
              <a:t>Qahal</a:t>
            </a:r>
            <a:r>
              <a:rPr lang="pt-BR" dirty="0" smtClean="0"/>
              <a:t>. Ajuntamento do povo lavado no sangue de Cristo. 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O que representava o templo no Antigo Testamento?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/>
          </a:bodyPr>
          <a:lstStyle/>
          <a:p>
            <a:r>
              <a:rPr lang="pt-BR" dirty="0" smtClean="0"/>
              <a:t>É o local de adoração coletiva</a:t>
            </a:r>
          </a:p>
          <a:p>
            <a:r>
              <a:rPr lang="pt-BR" dirty="0" smtClean="0"/>
              <a:t>A presença de Deus não está no templo vazio. </a:t>
            </a:r>
          </a:p>
          <a:p>
            <a:endParaRPr lang="pt-BR" dirty="0" smtClean="0"/>
          </a:p>
          <a:p>
            <a:pPr marL="624078" indent="-514350">
              <a:buFont typeface="+mj-lt"/>
              <a:buAutoNum type="arabicPeriod"/>
            </a:pPr>
            <a:r>
              <a:rPr lang="pt-BR" dirty="0" smtClean="0"/>
              <a:t>Atos 7.48</a:t>
            </a:r>
          </a:p>
          <a:p>
            <a:pPr marL="624078" indent="-514350">
              <a:buFont typeface="+mj-lt"/>
              <a:buAutoNum type="arabicPeriod"/>
            </a:pPr>
            <a:r>
              <a:rPr lang="pt-BR" dirty="0" smtClean="0"/>
              <a:t>Atos 17.24</a:t>
            </a:r>
          </a:p>
          <a:p>
            <a:pPr marL="624078" indent="-514350">
              <a:buFont typeface="+mj-lt"/>
              <a:buAutoNum type="arabicPeriod"/>
            </a:pPr>
            <a:endParaRPr lang="pt-BR" dirty="0" smtClean="0"/>
          </a:p>
          <a:p>
            <a:pPr marL="624078" indent="-514350"/>
            <a:r>
              <a:rPr lang="pt-BR" dirty="0" smtClean="0"/>
              <a:t>A igreja é criação de Cristo, nós somos a igreja e precisamos assumir o papel de igreja.</a:t>
            </a: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O templo no Novo Testamento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" name="Imagem 8" descr="logo sigma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04248" y="6228531"/>
            <a:ext cx="2066374" cy="4535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2383</TotalTime>
  <Words>672</Words>
  <Application>Microsoft Office PowerPoint</Application>
  <PresentationFormat>Apresentação na tela (4:3)</PresentationFormat>
  <Paragraphs>95</Paragraphs>
  <Slides>11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Urbano</vt:lpstr>
      <vt:lpstr>A Natureza da Igreja</vt:lpstr>
      <vt:lpstr>Porque é importante estudar sibre a igreja?</vt:lpstr>
      <vt:lpstr>A igreja surge no Novo Testamento – Mateus 16.18</vt:lpstr>
      <vt:lpstr>A igreja surge no Novo Testamento – Mateus 16.18</vt:lpstr>
      <vt:lpstr>Se não havia igreja, porque havia templo no Antigo Testamento?</vt:lpstr>
      <vt:lpstr>Se não havia igreja, porque havia templo no Antigo Testamento?</vt:lpstr>
      <vt:lpstr>Se não havia igreja, porque havia templo no Antigo Testamento?</vt:lpstr>
      <vt:lpstr>O que representava o templo no Antigo Testamento?</vt:lpstr>
      <vt:lpstr>O templo no Novo Testamento</vt:lpstr>
      <vt:lpstr>O Papel da igreja - Inicial</vt:lpstr>
      <vt:lpstr>Para terminar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EBD – PIB Nova Aliança Prof. Maurício Fernandes</dc:title>
  <dc:creator>Maurício Paulino Marques Fernandes</dc:creator>
  <cp:lastModifiedBy>Maurício Paulino Marques Fernandes</cp:lastModifiedBy>
  <cp:revision>77</cp:revision>
  <dcterms:created xsi:type="dcterms:W3CDTF">2013-03-02T22:24:30Z</dcterms:created>
  <dcterms:modified xsi:type="dcterms:W3CDTF">2016-07-02T17:15:33Z</dcterms:modified>
</cp:coreProperties>
</file>